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2" y="1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66099C9-F2E8-4AF9-B299-9A41AA2095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53DBBA5F-2CEB-4C97-87A5-90B8713897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8002211-8771-415B-AA50-9BD47A47FD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76C9C-1242-4B33-A34B-47D5CE0181AE}" type="datetimeFigureOut">
              <a:rPr lang="ru-RU" smtClean="0"/>
              <a:t>16.01.2021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5270F9E-DA0A-493F-A25F-EECC82FDE9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252B1C3-8704-4960-80C9-EAA027F44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36E1E-73BF-4764-9B20-59994209DA6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059127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92BBA24-BC66-460D-B7A6-829301200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2EA12DD8-2807-4C7E-ACB5-70EEBDAD67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1866BF6-AACA-4E8B-BA20-C2B46C0FC2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76C9C-1242-4B33-A34B-47D5CE0181AE}" type="datetimeFigureOut">
              <a:rPr lang="ru-RU" smtClean="0"/>
              <a:t>16.01.2021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FB73BCA-9590-4971-9B94-CECA39495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2101A0B-5207-4AEF-92DA-F88DB3145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36E1E-73BF-4764-9B20-59994209DA6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980860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B5F309EF-8437-40BB-BD95-BAD4C6B40C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9B6462BF-430A-43E4-8450-6CA7F76F6F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B9D7976-EBE6-4A99-93F6-8AE4CCB96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76C9C-1242-4B33-A34B-47D5CE0181AE}" type="datetimeFigureOut">
              <a:rPr lang="ru-RU" smtClean="0"/>
              <a:t>16.01.2021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FE26607-0789-4B5E-AE16-F10E485D35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5431D7E-F9D0-48E7-B668-FB8157E033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36E1E-73BF-4764-9B20-59994209DA6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174549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5109FC6-FE2C-4F6D-B97E-119B2989C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B019E43-D8E9-4E6E-BBDC-ABFFDA647E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54742DC-71C6-4795-8461-2181FEE5DA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76C9C-1242-4B33-A34B-47D5CE0181AE}" type="datetimeFigureOut">
              <a:rPr lang="ru-RU" smtClean="0"/>
              <a:t>16.01.2021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828DE2E-EE9D-47BF-9726-658AB74229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042E7B5-2A52-4F3D-9351-39ECADABD8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36E1E-73BF-4764-9B20-59994209DA6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663494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1D1CAFF-9300-43F6-A816-C765AEE643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9FA06F8-D1C4-4350-B97F-B58ED56284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65A1820-FAE6-4B5F-89F0-2E613A3C1F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76C9C-1242-4B33-A34B-47D5CE0181AE}" type="datetimeFigureOut">
              <a:rPr lang="ru-RU" smtClean="0"/>
              <a:t>16.01.2021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7F9916E-0143-4236-A3FE-67FE9C6CE7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ACE8506-DE3F-494F-BB82-1DD6B4BFA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36E1E-73BF-4764-9B20-59994209DA6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953560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C6F4A05-0C26-43C0-B2B4-F2C1D7130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417FF96-DA59-45D0-B041-734748B59A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87F94695-F237-4FB0-AB9A-C230BD794F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17D1711-7D0A-48B7-B50C-FEA7DF1E5D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76C9C-1242-4B33-A34B-47D5CE0181AE}" type="datetimeFigureOut">
              <a:rPr lang="ru-RU" smtClean="0"/>
              <a:t>16.01.2021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1D32969-37A7-46DE-9723-DAFDECB797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D5995CB-A48C-4C73-AC09-834DE90CB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36E1E-73BF-4764-9B20-59994209DA6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109706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4A3CCCA-BEF7-4775-BD33-BF8C94DD6A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D16CFC2-A32E-418D-9451-97909688E0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2E02E1D0-2A0D-4EE7-BFFD-361E3F20E2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273ED304-A5BC-498B-ADA1-DC5A40FD1C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F6DBFE65-BDB0-438D-9242-2DC83391185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CE24E0E4-D854-4616-89AE-4C2FAD0341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76C9C-1242-4B33-A34B-47D5CE0181AE}" type="datetimeFigureOut">
              <a:rPr lang="ru-RU" smtClean="0"/>
              <a:t>16.01.2021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7C19FFEF-C171-4C72-B407-61DA1C2473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BBEFC9E6-8EB7-40E0-A2E3-D883DCB66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36E1E-73BF-4764-9B20-59994209DA6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815812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F1C62B6-AAD1-4EB7-975F-CEDC81470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6E83376A-1659-4780-95CE-17677D5185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76C9C-1242-4B33-A34B-47D5CE0181AE}" type="datetimeFigureOut">
              <a:rPr lang="ru-RU" smtClean="0"/>
              <a:t>16.01.2021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CAE843C6-2525-44CD-8FE8-19E7372E7D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0B9D261-09E9-4941-9F8A-6EB35BFF85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36E1E-73BF-4764-9B20-59994209DA6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075431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BE2E6C85-C503-44F7-A4A5-E32F346331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76C9C-1242-4B33-A34B-47D5CE0181AE}" type="datetimeFigureOut">
              <a:rPr lang="ru-RU" smtClean="0"/>
              <a:t>16.01.2021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7218D14B-80F9-45E8-9424-675AEAD894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CA3A46C-8D2D-4775-B682-976E71D29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36E1E-73BF-4764-9B20-59994209DA6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617510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3AE4C78-9EC7-4F0F-AE23-BD01B028FC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81E99B1-B9BA-44E3-A6F7-9697A7E9B7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13E0478-809E-430C-BF27-971B448D16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AE703F6-7DF6-4BDB-9225-B786B5A957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76C9C-1242-4B33-A34B-47D5CE0181AE}" type="datetimeFigureOut">
              <a:rPr lang="ru-RU" smtClean="0"/>
              <a:t>16.01.2021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C4BDB3D-A12D-40F9-A422-01A49A7559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AC8C721-3E15-46F2-A5B0-EA9F430690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36E1E-73BF-4764-9B20-59994209DA6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275209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609DF44-DEC0-411B-A6C7-873F2DF665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F7ED55A5-87FE-44A0-AC63-560A5A08C56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6CDB15F-9905-4BCE-B779-4E1C51EEB1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D4F2AFAC-FC00-4A0B-9F54-069A3528A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76C9C-1242-4B33-A34B-47D5CE0181AE}" type="datetimeFigureOut">
              <a:rPr lang="ru-RU" smtClean="0"/>
              <a:t>16.01.2021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5645ADB-374F-4D5A-92C0-2A9BF971B2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5929552-8BA3-4290-8C3A-98FD6A41B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36E1E-73BF-4764-9B20-59994209DA6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795075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36E83C2-3173-4CB4-AF26-488C93E62A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86FA99C-A968-4DA7-BEC0-3A6CA128D1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FBF2D45-FB83-4D08-9773-52D533E7C6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B76C9C-1242-4B33-A34B-47D5CE0181AE}" type="datetimeFigureOut">
              <a:rPr lang="ru-RU" smtClean="0"/>
              <a:t>16.01.2021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F9D66C8-A3D8-4555-83C7-5F9B82D54B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A28DDD5-6065-4529-B44D-F244CA9D64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636E1E-73BF-4764-9B20-59994209DA6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921464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3CB4CCF-2574-4568-8BD9-3E4B605E6C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734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Изображение выглядит как текст, монитор, электроника&#10;&#10;Описание создано с очень высокой степенью достоверности">
            <a:extLst>
              <a:ext uri="{FF2B5EF4-FFF2-40B4-BE49-F238E27FC236}">
                <a16:creationId xmlns:a16="http://schemas.microsoft.com/office/drawing/2014/main" id="{53FC680A-92E7-400D-B995-3695032FD7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3681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Изображение выглядит как текст, монитор, внутренний, экран&#10;&#10;Описание создано с очень высокой степенью достоверности">
            <a:extLst>
              <a:ext uri="{FF2B5EF4-FFF2-40B4-BE49-F238E27FC236}">
                <a16:creationId xmlns:a16="http://schemas.microsoft.com/office/drawing/2014/main" id="{820EB100-1783-4774-B4D3-AC355D1E81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8127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Изображение выглядит как текст&#10;&#10;Описание создано с очень высокой степенью достоверности">
            <a:extLst>
              <a:ext uri="{FF2B5EF4-FFF2-40B4-BE49-F238E27FC236}">
                <a16:creationId xmlns:a16="http://schemas.microsoft.com/office/drawing/2014/main" id="{E2CC9888-2B10-4895-A5A7-6124BE3429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9168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183E665-2D53-454C-B829-AC525A2E93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0469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Изображение выглядит как текст&#10;&#10;Описание создано с очень высокой степенью достоверности">
            <a:extLst>
              <a:ext uri="{FF2B5EF4-FFF2-40B4-BE49-F238E27FC236}">
                <a16:creationId xmlns:a16="http://schemas.microsoft.com/office/drawing/2014/main" id="{6681C4CA-FA5F-45EE-A259-01CB5068AD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218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Изображение выглядит как текст&#10;&#10;Описание создано с очень высокой степенью достоверности">
            <a:extLst>
              <a:ext uri="{FF2B5EF4-FFF2-40B4-BE49-F238E27FC236}">
                <a16:creationId xmlns:a16="http://schemas.microsoft.com/office/drawing/2014/main" id="{15CD49E6-CFC2-4C9E-8D7E-AC73267F60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157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Изображение выглядит как текст&#10;&#10;Описание создано с очень высокой степенью достоверности">
            <a:extLst>
              <a:ext uri="{FF2B5EF4-FFF2-40B4-BE49-F238E27FC236}">
                <a16:creationId xmlns:a16="http://schemas.microsoft.com/office/drawing/2014/main" id="{B8DAEC8D-AD8C-4A8A-9536-1ADB3C6837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0343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14581B2-C4CF-4C50-92DF-31078A17BB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557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Изображение выглядит как текст, электроника&#10;&#10;Описание создано с очень высокой степенью достоверности">
            <a:extLst>
              <a:ext uri="{FF2B5EF4-FFF2-40B4-BE49-F238E27FC236}">
                <a16:creationId xmlns:a16="http://schemas.microsoft.com/office/drawing/2014/main" id="{8CB83444-B9F7-4843-A4BC-5AC0B1CA73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3142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Изображение выглядит как текст, монитор, электроника, темный&#10;&#10;Описание создано с очень высокой степенью достоверности">
            <a:extLst>
              <a:ext uri="{FF2B5EF4-FFF2-40B4-BE49-F238E27FC236}">
                <a16:creationId xmlns:a16="http://schemas.microsoft.com/office/drawing/2014/main" id="{C90DC6A1-EBED-4D5A-AF75-E3F673BD52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8363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Изображение выглядит как текст, монитор, телевидение, экран&#10;&#10;Описание создано с очень высокой степенью достоверности">
            <a:extLst>
              <a:ext uri="{FF2B5EF4-FFF2-40B4-BE49-F238E27FC236}">
                <a16:creationId xmlns:a16="http://schemas.microsoft.com/office/drawing/2014/main" id="{DC254F96-E43B-4BFD-8EBA-23BD042F00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7374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Изображение выглядит как текст, другой&#10;&#10;Описание создано с очень высокой степенью достоверности">
            <a:extLst>
              <a:ext uri="{FF2B5EF4-FFF2-40B4-BE49-F238E27FC236}">
                <a16:creationId xmlns:a16="http://schemas.microsoft.com/office/drawing/2014/main" id="{7F670279-8AA6-435E-81E6-2B06425E67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826389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0</Words>
  <Application>Microsoft Office PowerPoint</Application>
  <PresentationFormat>Широкоэкранный</PresentationFormat>
  <Paragraphs>0</Paragraphs>
  <Slides>13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79514</dc:creator>
  <cp:lastModifiedBy> </cp:lastModifiedBy>
  <cp:revision>1</cp:revision>
  <dcterms:created xsi:type="dcterms:W3CDTF">2021-01-16T09:28:24Z</dcterms:created>
  <dcterms:modified xsi:type="dcterms:W3CDTF">2021-01-16T09:31:03Z</dcterms:modified>
</cp:coreProperties>
</file>